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8" Type="http://schemas.openxmlformats.org/officeDocument/2006/relationships/image" Target="../media/image14.svg" /><Relationship Id="rId7" Type="http://schemas.openxmlformats.org/officeDocument/2006/relationships/image" Target="../media/image13.svg" /><Relationship Id="rId6" Type="http://schemas.openxmlformats.org/officeDocument/2006/relationships/image" Target="../media/image12.svg" /><Relationship Id="rId5" Type="http://schemas.openxmlformats.org/officeDocument/2006/relationships/image" Target="../media/image11.svg" /><Relationship Id="rId4" Type="http://schemas.openxmlformats.org/officeDocument/2006/relationships/image" Target="../media/image11.svg" /><Relationship Id="rId3" Type="http://schemas.openxmlformats.org/officeDocument/2006/relationships/image" Target="../media/image10.jpg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877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2025-12-08T12:37:57Z</dcterms:created>
  <dcterms:modified xsi:type="dcterms:W3CDTF">2025-12-08T12:37:57Z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